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Panel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RICH Recovery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6F8AFA-29B2-E44F-9F08-BB7CE5835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390" y="1475935"/>
            <a:ext cx="3774653" cy="45259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A67D5-079A-AD4A-AA99-A9949494909C}"/>
              </a:ext>
            </a:extLst>
          </p:cNvPr>
          <p:cNvSpPr txBox="1"/>
          <p:nvPr/>
        </p:nvSpPr>
        <p:spPr>
          <a:xfrm>
            <a:off x="739739" y="216341"/>
            <a:ext cx="279457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RICH RECOVERY every day shift between runs and in case of missing tiles in the temperature or scaler plots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8471F-2486-064E-949D-DEDF5C60A5A1}"/>
              </a:ext>
            </a:extLst>
          </p:cNvPr>
          <p:cNvCxnSpPr/>
          <p:nvPr/>
        </p:nvCxnSpPr>
        <p:spPr>
          <a:xfrm>
            <a:off x="6462445" y="1140431"/>
            <a:ext cx="1489753" cy="70891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46957" y="1972638"/>
            <a:ext cx="49490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recovered by switching LV OFF/ON.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click RICH recovery procedure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RICH LV OFF/ON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Reboot rich4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SET the DAQ parameters for RICH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Reboot </a:t>
            </a:r>
            <a:r>
              <a:rPr lang="en-US" sz="2000" dirty="0" err="1"/>
              <a:t>iocrich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Start new run with CANCEL-RESET!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—-hard hvrich1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374864" y="605595"/>
            <a:ext cx="1246996" cy="55888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4" y="605595"/>
            <a:ext cx="1570986" cy="5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  <a:r>
              <a:rPr lang="en-US" sz="2000" dirty="0"/>
              <a:t>   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RICH </a:t>
            </a:r>
            <a:r>
              <a:rPr lang="en-US" sz="2000" dirty="0" err="1"/>
              <a:t>electroinics</a:t>
            </a:r>
            <a:endParaRPr lang="en-US" sz="2000" dirty="0"/>
          </a:p>
        </p:txBody>
      </p:sp>
      <p:pic>
        <p:nvPicPr>
          <p:cNvPr id="7" name="Content Placeholder 6" descr="RICH Overview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84" r="-1325"/>
          <a:stretch/>
        </p:blipFill>
        <p:spPr>
          <a:xfrm>
            <a:off x="-2013841" y="1518622"/>
            <a:ext cx="5987376" cy="4525963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Overview</a:t>
            </a:r>
          </a:p>
        </p:txBody>
      </p:sp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9133" y="2119276"/>
            <a:ext cx="3031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</a:t>
            </a:r>
            <a:r>
              <a:rPr lang="en-US" dirty="0" err="1"/>
              <a:t>switchs</a:t>
            </a:r>
            <a:r>
              <a:rPr lang="en-US" dirty="0"/>
              <a:t>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39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Interlock</a:t>
            </a:r>
          </a:p>
        </p:txBody>
      </p:sp>
      <p:pic>
        <p:nvPicPr>
          <p:cNvPr id="4" name="Content Placeholder 3" descr="RICH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4" b="-1064"/>
          <a:stretch/>
        </p:blipFill>
        <p:spPr>
          <a:xfrm>
            <a:off x="457200" y="1234967"/>
            <a:ext cx="6574727" cy="5527593"/>
          </a:xfrm>
        </p:spPr>
      </p:pic>
      <p:sp>
        <p:nvSpPr>
          <p:cNvPr id="5" name="TextBox 4"/>
          <p:cNvSpPr txBox="1"/>
          <p:nvPr/>
        </p:nvSpPr>
        <p:spPr>
          <a:xfrm>
            <a:off x="7215267" y="1908787"/>
            <a:ext cx="20313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Electronic</a:t>
            </a:r>
          </a:p>
          <a:p>
            <a:r>
              <a:rPr lang="en-US" dirty="0"/>
              <a:t> panel Interlock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Nitrogen volume</a:t>
            </a:r>
          </a:p>
          <a:p>
            <a:r>
              <a:rPr lang="en-US" dirty="0"/>
              <a:t> Interlock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734357" y="3724083"/>
            <a:ext cx="14809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1017" y="4916101"/>
            <a:ext cx="1741588" cy="11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9121</TotalTime>
  <Words>326</Words>
  <Application>Microsoft Macintosh PowerPoint</Application>
  <PresentationFormat>On-screen Show (4:3)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                                  RICH Recovery</vt:lpstr>
      <vt:lpstr>RICH mainframe remote reboot</vt:lpstr>
      <vt:lpstr>PowerPoint Presentation</vt:lpstr>
      <vt:lpstr>RICH Overview</vt:lpstr>
      <vt:lpstr>Soft Interlock</vt:lpstr>
      <vt:lpstr>Temperature Map</vt:lpstr>
      <vt:lpstr>RICH scalers</vt:lpstr>
      <vt:lpstr>Hard Interlock</vt:lpstr>
      <vt:lpstr>Electronic Panel Interlock</vt:lpstr>
      <vt:lpstr>Nitrogen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15</cp:revision>
  <cp:lastPrinted>2021-09-21T16:44:35Z</cp:lastPrinted>
  <dcterms:created xsi:type="dcterms:W3CDTF">2018-01-11T21:57:32Z</dcterms:created>
  <dcterms:modified xsi:type="dcterms:W3CDTF">2022-02-01T21:28:37Z</dcterms:modified>
</cp:coreProperties>
</file>